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03FE-6FA5-435A-8798-7B5194B43573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62E0-73BB-47D2-92D5-2454B39538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779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03FE-6FA5-435A-8798-7B5194B43573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62E0-73BB-47D2-92D5-2454B39538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42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03FE-6FA5-435A-8798-7B5194B43573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62E0-73BB-47D2-92D5-2454B39538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944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03FE-6FA5-435A-8798-7B5194B43573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62E0-73BB-47D2-92D5-2454B39538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958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03FE-6FA5-435A-8798-7B5194B43573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62E0-73BB-47D2-92D5-2454B39538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127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03FE-6FA5-435A-8798-7B5194B43573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62E0-73BB-47D2-92D5-2454B39538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659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03FE-6FA5-435A-8798-7B5194B43573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62E0-73BB-47D2-92D5-2454B39538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56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03FE-6FA5-435A-8798-7B5194B43573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62E0-73BB-47D2-92D5-2454B39538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47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03FE-6FA5-435A-8798-7B5194B43573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62E0-73BB-47D2-92D5-2454B39538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403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03FE-6FA5-435A-8798-7B5194B43573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62E0-73BB-47D2-92D5-2454B39538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0064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03FE-6FA5-435A-8798-7B5194B43573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62E0-73BB-47D2-92D5-2454B39538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302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103FE-6FA5-435A-8798-7B5194B43573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B62E0-73BB-47D2-92D5-2454B39538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319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641443"/>
            <a:ext cx="9144000" cy="1353617"/>
          </a:xfrm>
        </p:spPr>
        <p:txBody>
          <a:bodyPr/>
          <a:lstStyle/>
          <a:p>
            <a:r>
              <a:rPr lang="es-MX" dirty="0" smtClean="0"/>
              <a:t>RED DE CONCEPTOS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46579" y="2196317"/>
            <a:ext cx="9144000" cy="3440207"/>
          </a:xfrm>
        </p:spPr>
        <p:txBody>
          <a:bodyPr/>
          <a:lstStyle/>
          <a:p>
            <a:pPr algn="just"/>
            <a:r>
              <a:rPr lang="es-MX" dirty="0"/>
              <a:t>una red conceptual presupone los conocimientos esenciales sobre cada concepto, para así poder unificarlos en relaciones válidas</a:t>
            </a:r>
            <a:r>
              <a:rPr lang="es-MX" dirty="0" smtClean="0"/>
              <a:t>.</a:t>
            </a:r>
          </a:p>
          <a:p>
            <a:pPr algn="just"/>
            <a:r>
              <a:rPr lang="es-MX" dirty="0"/>
              <a:t>Lo primero que hay que hacer para armar una red conceptual es tener en claro el concepto central, a partir del cual se irán distribuyendo todos los </a:t>
            </a:r>
            <a:r>
              <a:rPr lang="es-MX" dirty="0" smtClean="0"/>
              <a:t>demás. Luego</a:t>
            </a:r>
            <a:r>
              <a:rPr lang="es-MX" dirty="0"/>
              <a:t>, </a:t>
            </a:r>
            <a:r>
              <a:rPr lang="es-MX"/>
              <a:t>se </a:t>
            </a:r>
            <a:r>
              <a:rPr lang="es-MX" smtClean="0"/>
              <a:t>anota </a:t>
            </a:r>
            <a:r>
              <a:rPr lang="es-MX" dirty="0"/>
              <a:t>una serie de conceptos relacionados con el tema central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23023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Personalizado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RED DE CONCEPTOS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DE CONCEPTOS</dc:title>
  <dc:creator>gerardo reyes</dc:creator>
  <cp:lastModifiedBy>ADMIN</cp:lastModifiedBy>
  <cp:revision>1</cp:revision>
  <dcterms:created xsi:type="dcterms:W3CDTF">2015-05-12T22:29:18Z</dcterms:created>
  <dcterms:modified xsi:type="dcterms:W3CDTF">2015-06-28T13:36:20Z</dcterms:modified>
</cp:coreProperties>
</file>